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1C2E1-D398-4112-807F-71B21796133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05E8B9-919F-4BFF-8618-3882E0EF632C}">
      <dgm:prSet phldrT="[Текст]"/>
      <dgm:spPr/>
      <dgm:t>
        <a:bodyPr/>
        <a:lstStyle/>
        <a:p>
          <a:r>
            <a:rPr lang="ru-RU" dirty="0" smtClean="0"/>
            <a:t>Декабрь</a:t>
          </a:r>
          <a:endParaRPr lang="ru-RU" dirty="0"/>
        </a:p>
      </dgm:t>
    </dgm:pt>
    <dgm:pt modelId="{3BF2E1AE-B658-4ED5-87D2-B41F5BA70777}" type="parTrans" cxnId="{B4CF5520-0728-43E8-AC72-DCD1929B7259}">
      <dgm:prSet/>
      <dgm:spPr/>
      <dgm:t>
        <a:bodyPr/>
        <a:lstStyle/>
        <a:p>
          <a:endParaRPr lang="ru-RU"/>
        </a:p>
      </dgm:t>
    </dgm:pt>
    <dgm:pt modelId="{6503D906-F7CB-461D-A6C2-57E4A58CF6EA}" type="sibTrans" cxnId="{B4CF5520-0728-43E8-AC72-DCD1929B7259}">
      <dgm:prSet/>
      <dgm:spPr/>
      <dgm:t>
        <a:bodyPr/>
        <a:lstStyle/>
        <a:p>
          <a:endParaRPr lang="ru-RU"/>
        </a:p>
      </dgm:t>
    </dgm:pt>
    <dgm:pt modelId="{C2EE1FC4-9C84-47B5-8B55-7240784DAEA2}">
      <dgm:prSet phldrT="[Текст]"/>
      <dgm:spPr/>
      <dgm:t>
        <a:bodyPr/>
        <a:lstStyle/>
        <a:p>
          <a:r>
            <a:rPr lang="ru-RU" dirty="0" smtClean="0"/>
            <a:t>Январь</a:t>
          </a:r>
          <a:endParaRPr lang="ru-RU" dirty="0"/>
        </a:p>
      </dgm:t>
    </dgm:pt>
    <dgm:pt modelId="{A5AF9A0C-EDD2-4D74-94E5-CD47001E16D2}" type="parTrans" cxnId="{A2921616-FD95-4380-841F-5A07F5295704}">
      <dgm:prSet/>
      <dgm:spPr/>
      <dgm:t>
        <a:bodyPr/>
        <a:lstStyle/>
        <a:p>
          <a:endParaRPr lang="ru-RU"/>
        </a:p>
      </dgm:t>
    </dgm:pt>
    <dgm:pt modelId="{9A271976-371B-443B-9711-B4CF5BCA37F5}" type="sibTrans" cxnId="{A2921616-FD95-4380-841F-5A07F5295704}">
      <dgm:prSet/>
      <dgm:spPr/>
      <dgm:t>
        <a:bodyPr/>
        <a:lstStyle/>
        <a:p>
          <a:endParaRPr lang="ru-RU"/>
        </a:p>
      </dgm:t>
    </dgm:pt>
    <dgm:pt modelId="{D255D813-8EB9-4BBF-8984-E5A171CC3ECC}">
      <dgm:prSet phldrT="[Текст]"/>
      <dgm:spPr/>
      <dgm:t>
        <a:bodyPr/>
        <a:lstStyle/>
        <a:p>
          <a:r>
            <a:rPr lang="ru-RU" dirty="0" smtClean="0"/>
            <a:t>Февраль</a:t>
          </a:r>
          <a:endParaRPr lang="ru-RU" dirty="0"/>
        </a:p>
      </dgm:t>
    </dgm:pt>
    <dgm:pt modelId="{C7E3C9D6-89A6-4BCA-98A5-E5214394DA93}" type="parTrans" cxnId="{B9C06C07-2AAF-4690-A372-7441070B91AB}">
      <dgm:prSet/>
      <dgm:spPr/>
      <dgm:t>
        <a:bodyPr/>
        <a:lstStyle/>
        <a:p>
          <a:endParaRPr lang="ru-RU"/>
        </a:p>
      </dgm:t>
    </dgm:pt>
    <dgm:pt modelId="{59789B5C-A70C-456F-B0ED-3326ECB717AE}" type="sibTrans" cxnId="{B9C06C07-2AAF-4690-A372-7441070B91AB}">
      <dgm:prSet/>
      <dgm:spPr/>
      <dgm:t>
        <a:bodyPr/>
        <a:lstStyle/>
        <a:p>
          <a:endParaRPr lang="ru-RU"/>
        </a:p>
      </dgm:t>
    </dgm:pt>
    <dgm:pt modelId="{235CEAF8-FFC7-495D-8335-5D87E76FA23E}" type="pres">
      <dgm:prSet presAssocID="{05E1C2E1-D398-4112-807F-71B2179613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E0F3BE-ACDB-47B5-AE2D-2B203CA7A8E8}" type="pres">
      <dgm:prSet presAssocID="{E505E8B9-919F-4BFF-8618-3882E0EF632C}" presName="composite" presStyleCnt="0"/>
      <dgm:spPr/>
    </dgm:pt>
    <dgm:pt modelId="{2E55CA5E-A9BB-4035-9818-01EF8B4D4034}" type="pres">
      <dgm:prSet presAssocID="{E505E8B9-919F-4BFF-8618-3882E0EF632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CF281-EE65-4403-BAA7-8C405CB95228}" type="pres">
      <dgm:prSet presAssocID="{E505E8B9-919F-4BFF-8618-3882E0EF632C}" presName="rect2" presStyleLbl="fgImgPlace1" presStyleIdx="0" presStyleCnt="3"/>
      <dgm:spPr/>
    </dgm:pt>
    <dgm:pt modelId="{309B8B89-853C-409A-A71E-6360FCA1C582}" type="pres">
      <dgm:prSet presAssocID="{6503D906-F7CB-461D-A6C2-57E4A58CF6EA}" presName="sibTrans" presStyleCnt="0"/>
      <dgm:spPr/>
    </dgm:pt>
    <dgm:pt modelId="{47F5A227-F447-4469-8955-24DDE1E1EDB7}" type="pres">
      <dgm:prSet presAssocID="{C2EE1FC4-9C84-47B5-8B55-7240784DAEA2}" presName="composite" presStyleCnt="0"/>
      <dgm:spPr/>
    </dgm:pt>
    <dgm:pt modelId="{7C6FD6E8-2095-465A-9EA4-2DAB856D15C6}" type="pres">
      <dgm:prSet presAssocID="{C2EE1FC4-9C84-47B5-8B55-7240784DAEA2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9DD1E-5693-495C-8449-C45DA6E72FF1}" type="pres">
      <dgm:prSet presAssocID="{C2EE1FC4-9C84-47B5-8B55-7240784DAEA2}" presName="rect2" presStyleLbl="fgImgPlace1" presStyleIdx="1" presStyleCnt="3"/>
      <dgm:spPr/>
    </dgm:pt>
    <dgm:pt modelId="{C07B89F9-2BAC-4D2D-92B6-161ACE045719}" type="pres">
      <dgm:prSet presAssocID="{9A271976-371B-443B-9711-B4CF5BCA37F5}" presName="sibTrans" presStyleCnt="0"/>
      <dgm:spPr/>
    </dgm:pt>
    <dgm:pt modelId="{1354E716-7EF5-4A3F-844D-4048BC1725A5}" type="pres">
      <dgm:prSet presAssocID="{D255D813-8EB9-4BBF-8984-E5A171CC3ECC}" presName="composite" presStyleCnt="0"/>
      <dgm:spPr/>
    </dgm:pt>
    <dgm:pt modelId="{A319929B-C8AD-499F-92CB-B55C9D60B127}" type="pres">
      <dgm:prSet presAssocID="{D255D813-8EB9-4BBF-8984-E5A171CC3ECC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5FB66-1093-476C-A2FD-6C351F8DF92D}" type="pres">
      <dgm:prSet presAssocID="{D255D813-8EB9-4BBF-8984-E5A171CC3ECC}" presName="rect2" presStyleLbl="fgImgPlace1" presStyleIdx="2" presStyleCnt="3"/>
      <dgm:spPr/>
    </dgm:pt>
  </dgm:ptLst>
  <dgm:cxnLst>
    <dgm:cxn modelId="{B4CF5520-0728-43E8-AC72-DCD1929B7259}" srcId="{05E1C2E1-D398-4112-807F-71B21796133A}" destId="{E505E8B9-919F-4BFF-8618-3882E0EF632C}" srcOrd="0" destOrd="0" parTransId="{3BF2E1AE-B658-4ED5-87D2-B41F5BA70777}" sibTransId="{6503D906-F7CB-461D-A6C2-57E4A58CF6EA}"/>
    <dgm:cxn modelId="{38BDD355-C3F0-415D-ADC4-B62B56FE5025}" type="presOf" srcId="{E505E8B9-919F-4BFF-8618-3882E0EF632C}" destId="{2E55CA5E-A9BB-4035-9818-01EF8B4D4034}" srcOrd="0" destOrd="0" presId="urn:microsoft.com/office/officeart/2008/layout/PictureStrips"/>
    <dgm:cxn modelId="{A2921616-FD95-4380-841F-5A07F5295704}" srcId="{05E1C2E1-D398-4112-807F-71B21796133A}" destId="{C2EE1FC4-9C84-47B5-8B55-7240784DAEA2}" srcOrd="1" destOrd="0" parTransId="{A5AF9A0C-EDD2-4D74-94E5-CD47001E16D2}" sibTransId="{9A271976-371B-443B-9711-B4CF5BCA37F5}"/>
    <dgm:cxn modelId="{7587B589-0B92-48CA-AC9D-3DF12E28743D}" type="presOf" srcId="{C2EE1FC4-9C84-47B5-8B55-7240784DAEA2}" destId="{7C6FD6E8-2095-465A-9EA4-2DAB856D15C6}" srcOrd="0" destOrd="0" presId="urn:microsoft.com/office/officeart/2008/layout/PictureStrips"/>
    <dgm:cxn modelId="{E747140F-0DEC-449C-A1C3-74D30F03041D}" type="presOf" srcId="{05E1C2E1-D398-4112-807F-71B21796133A}" destId="{235CEAF8-FFC7-495D-8335-5D87E76FA23E}" srcOrd="0" destOrd="0" presId="urn:microsoft.com/office/officeart/2008/layout/PictureStrips"/>
    <dgm:cxn modelId="{B9C06C07-2AAF-4690-A372-7441070B91AB}" srcId="{05E1C2E1-D398-4112-807F-71B21796133A}" destId="{D255D813-8EB9-4BBF-8984-E5A171CC3ECC}" srcOrd="2" destOrd="0" parTransId="{C7E3C9D6-89A6-4BCA-98A5-E5214394DA93}" sibTransId="{59789B5C-A70C-456F-B0ED-3326ECB717AE}"/>
    <dgm:cxn modelId="{281EF689-4E96-46FC-A731-FE9F5C88B508}" type="presOf" srcId="{D255D813-8EB9-4BBF-8984-E5A171CC3ECC}" destId="{A319929B-C8AD-499F-92CB-B55C9D60B127}" srcOrd="0" destOrd="0" presId="urn:microsoft.com/office/officeart/2008/layout/PictureStrips"/>
    <dgm:cxn modelId="{01B52970-D6DF-4E95-948F-93D4BD45D91D}" type="presParOf" srcId="{235CEAF8-FFC7-495D-8335-5D87E76FA23E}" destId="{92E0F3BE-ACDB-47B5-AE2D-2B203CA7A8E8}" srcOrd="0" destOrd="0" presId="urn:microsoft.com/office/officeart/2008/layout/PictureStrips"/>
    <dgm:cxn modelId="{B6D148F9-C2AA-472A-A3D5-3E01CC927F0B}" type="presParOf" srcId="{92E0F3BE-ACDB-47B5-AE2D-2B203CA7A8E8}" destId="{2E55CA5E-A9BB-4035-9818-01EF8B4D4034}" srcOrd="0" destOrd="0" presId="urn:microsoft.com/office/officeart/2008/layout/PictureStrips"/>
    <dgm:cxn modelId="{7566BBE8-C94B-4335-AE54-D0A04441BDD3}" type="presParOf" srcId="{92E0F3BE-ACDB-47B5-AE2D-2B203CA7A8E8}" destId="{FA6CF281-EE65-4403-BAA7-8C405CB95228}" srcOrd="1" destOrd="0" presId="urn:microsoft.com/office/officeart/2008/layout/PictureStrips"/>
    <dgm:cxn modelId="{C598BDF1-6C9B-4084-A0F2-A34E4A13B7FD}" type="presParOf" srcId="{235CEAF8-FFC7-495D-8335-5D87E76FA23E}" destId="{309B8B89-853C-409A-A71E-6360FCA1C582}" srcOrd="1" destOrd="0" presId="urn:microsoft.com/office/officeart/2008/layout/PictureStrips"/>
    <dgm:cxn modelId="{9C2DB492-AF85-48FB-B91E-7FEDFC9C2B78}" type="presParOf" srcId="{235CEAF8-FFC7-495D-8335-5D87E76FA23E}" destId="{47F5A227-F447-4469-8955-24DDE1E1EDB7}" srcOrd="2" destOrd="0" presId="urn:microsoft.com/office/officeart/2008/layout/PictureStrips"/>
    <dgm:cxn modelId="{2B20AFAB-60F1-41C5-9347-D5B14EB05E78}" type="presParOf" srcId="{47F5A227-F447-4469-8955-24DDE1E1EDB7}" destId="{7C6FD6E8-2095-465A-9EA4-2DAB856D15C6}" srcOrd="0" destOrd="0" presId="urn:microsoft.com/office/officeart/2008/layout/PictureStrips"/>
    <dgm:cxn modelId="{96B51CBC-BB7A-46DC-9BC0-5C8400691656}" type="presParOf" srcId="{47F5A227-F447-4469-8955-24DDE1E1EDB7}" destId="{F039DD1E-5693-495C-8449-C45DA6E72FF1}" srcOrd="1" destOrd="0" presId="urn:microsoft.com/office/officeart/2008/layout/PictureStrips"/>
    <dgm:cxn modelId="{6A598041-28A4-420E-BA2E-7BB72E2A2A25}" type="presParOf" srcId="{235CEAF8-FFC7-495D-8335-5D87E76FA23E}" destId="{C07B89F9-2BAC-4D2D-92B6-161ACE045719}" srcOrd="3" destOrd="0" presId="urn:microsoft.com/office/officeart/2008/layout/PictureStrips"/>
    <dgm:cxn modelId="{2C03B54B-7CD4-4B73-A4D2-83E57CD3D431}" type="presParOf" srcId="{235CEAF8-FFC7-495D-8335-5D87E76FA23E}" destId="{1354E716-7EF5-4A3F-844D-4048BC1725A5}" srcOrd="4" destOrd="0" presId="urn:microsoft.com/office/officeart/2008/layout/PictureStrips"/>
    <dgm:cxn modelId="{9AF877C5-3BBE-441B-9DB4-BC47CFF0F999}" type="presParOf" srcId="{1354E716-7EF5-4A3F-844D-4048BC1725A5}" destId="{A319929B-C8AD-499F-92CB-B55C9D60B127}" srcOrd="0" destOrd="0" presId="urn:microsoft.com/office/officeart/2008/layout/PictureStrips"/>
    <dgm:cxn modelId="{D1BD5A1C-E504-4E40-A3C7-3F4B41084BCD}" type="presParOf" srcId="{1354E716-7EF5-4A3F-844D-4048BC1725A5}" destId="{21E5FB66-1093-476C-A2FD-6C351F8DF92D}" srcOrd="1" destOrd="0" presId="urn:microsoft.com/office/officeart/2008/layout/PictureStrip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5CA5E-A9BB-4035-9818-01EF8B4D4034}">
      <dsp:nvSpPr>
        <dsp:cNvPr id="0" name=""/>
        <dsp:cNvSpPr/>
      </dsp:nvSpPr>
      <dsp:spPr>
        <a:xfrm>
          <a:off x="207272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Декабрь</a:t>
          </a:r>
          <a:endParaRPr lang="ru-RU" sz="6500" kern="1200" dirty="0"/>
        </a:p>
      </dsp:txBody>
      <dsp:txXfrm>
        <a:off x="207272" y="542268"/>
        <a:ext cx="4943975" cy="1544992"/>
      </dsp:txXfrm>
    </dsp:sp>
    <dsp:sp modelId="{FA6CF281-EE65-4403-BAA7-8C405CB95228}">
      <dsp:nvSpPr>
        <dsp:cNvPr id="0" name=""/>
        <dsp:cNvSpPr/>
      </dsp:nvSpPr>
      <dsp:spPr>
        <a:xfrm>
          <a:off x="1273" y="319103"/>
          <a:ext cx="1081494" cy="16222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FD6E8-2095-465A-9EA4-2DAB856D15C6}">
      <dsp:nvSpPr>
        <dsp:cNvPr id="0" name=""/>
        <dsp:cNvSpPr/>
      </dsp:nvSpPr>
      <dsp:spPr>
        <a:xfrm>
          <a:off x="5570351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Январь</a:t>
          </a:r>
          <a:endParaRPr lang="ru-RU" sz="6500" kern="1200" dirty="0"/>
        </a:p>
      </dsp:txBody>
      <dsp:txXfrm>
        <a:off x="5570351" y="542268"/>
        <a:ext cx="4943975" cy="1544992"/>
      </dsp:txXfrm>
    </dsp:sp>
    <dsp:sp modelId="{F039DD1E-5693-495C-8449-C45DA6E72FF1}">
      <dsp:nvSpPr>
        <dsp:cNvPr id="0" name=""/>
        <dsp:cNvSpPr/>
      </dsp:nvSpPr>
      <dsp:spPr>
        <a:xfrm>
          <a:off x="5364352" y="319103"/>
          <a:ext cx="1081494" cy="16222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9929B-C8AD-499F-92CB-B55C9D60B127}">
      <dsp:nvSpPr>
        <dsp:cNvPr id="0" name=""/>
        <dsp:cNvSpPr/>
      </dsp:nvSpPr>
      <dsp:spPr>
        <a:xfrm>
          <a:off x="2888811" y="2487242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Февраль</a:t>
          </a:r>
          <a:endParaRPr lang="ru-RU" sz="6500" kern="1200" dirty="0"/>
        </a:p>
      </dsp:txBody>
      <dsp:txXfrm>
        <a:off x="2888811" y="2487242"/>
        <a:ext cx="4943975" cy="1544992"/>
      </dsp:txXfrm>
    </dsp:sp>
    <dsp:sp modelId="{21E5FB66-1093-476C-A2FD-6C351F8DF92D}">
      <dsp:nvSpPr>
        <dsp:cNvPr id="0" name=""/>
        <dsp:cNvSpPr/>
      </dsp:nvSpPr>
      <dsp:spPr>
        <a:xfrm>
          <a:off x="2682812" y="2264076"/>
          <a:ext cx="1081494" cy="16222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0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6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2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0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4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6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9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3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0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6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C9A0-99DF-4E5F-B85C-E2102FCCC258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F0567-6D93-470A-8045-B08321219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7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4317" y="549157"/>
            <a:ext cx="9144000" cy="2387600"/>
          </a:xfrm>
        </p:spPr>
        <p:txBody>
          <a:bodyPr/>
          <a:lstStyle/>
          <a:p>
            <a:r>
              <a:rPr lang="ru-RU" dirty="0" err="1" smtClean="0"/>
              <a:t>Тамыр</a:t>
            </a:r>
            <a:r>
              <a:rPr lang="ru-RU" dirty="0" smtClean="0"/>
              <a:t>. </a:t>
            </a:r>
            <a:r>
              <a:rPr lang="ru-RU" dirty="0" err="1" smtClean="0"/>
              <a:t>Тамырдаш</a:t>
            </a:r>
            <a:r>
              <a:rPr lang="ru-RU" dirty="0" smtClean="0"/>
              <a:t> </a:t>
            </a:r>
            <a:r>
              <a:rPr lang="ru-RU" dirty="0" err="1" smtClean="0"/>
              <a:t>сёзлер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1994" y="4380930"/>
            <a:ext cx="3926006" cy="1610437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Азырлады</a:t>
            </a:r>
            <a:endParaRPr lang="ru-RU" dirty="0" smtClean="0"/>
          </a:p>
          <a:p>
            <a:r>
              <a:rPr lang="ru-RU" dirty="0" err="1"/>
              <a:t>б</a:t>
            </a:r>
            <a:r>
              <a:rPr lang="ru-RU" dirty="0" err="1" smtClean="0"/>
              <a:t>ашлангъыч</a:t>
            </a:r>
            <a:r>
              <a:rPr lang="ru-RU" dirty="0" smtClean="0"/>
              <a:t> </a:t>
            </a:r>
            <a:r>
              <a:rPr lang="ru-RU" dirty="0" err="1" smtClean="0"/>
              <a:t>сыныф</a:t>
            </a:r>
            <a:r>
              <a:rPr lang="ru-RU" dirty="0" smtClean="0"/>
              <a:t> </a:t>
            </a:r>
            <a:r>
              <a:rPr lang="ru-RU" dirty="0" err="1" smtClean="0"/>
              <a:t>оджасы</a:t>
            </a:r>
            <a:endParaRPr lang="ru-RU" dirty="0" smtClean="0"/>
          </a:p>
          <a:p>
            <a:r>
              <a:rPr lang="ru-RU" dirty="0" err="1" smtClean="0"/>
              <a:t>Аблякимова</a:t>
            </a:r>
            <a:r>
              <a:rPr lang="ru-RU" dirty="0" smtClean="0"/>
              <a:t> </a:t>
            </a:r>
            <a:r>
              <a:rPr lang="ru-RU" dirty="0" err="1" smtClean="0"/>
              <a:t>Мумине</a:t>
            </a:r>
            <a:r>
              <a:rPr lang="ru-RU" dirty="0" smtClean="0"/>
              <a:t> </a:t>
            </a:r>
            <a:r>
              <a:rPr lang="ru-RU" dirty="0" err="1" smtClean="0"/>
              <a:t>Эмирвелиевна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11041" y="5534561"/>
            <a:ext cx="4251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>
                <a:solidFill>
                  <a:srgbClr val="7030A0"/>
                </a:solidFill>
              </a:rPr>
              <a:t>тербие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Къыш</a:t>
            </a:r>
            <a:r>
              <a:rPr lang="ru-RU" b="1" dirty="0" smtClean="0"/>
              <a:t> </a:t>
            </a:r>
            <a:r>
              <a:rPr lang="ru-RU" b="1" dirty="0" err="1" smtClean="0"/>
              <a:t>мевсими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01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err="1" smtClean="0"/>
              <a:t>Къыш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айлары</a:t>
            </a:r>
            <a:endParaRPr lang="ru-RU" sz="5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0782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64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8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0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 smtClean="0"/>
              <a:t>Дерснинъ</a:t>
            </a:r>
            <a:r>
              <a:rPr lang="ru-RU" sz="5400" dirty="0" smtClean="0"/>
              <a:t> </a:t>
            </a:r>
            <a:r>
              <a:rPr lang="ru-RU" sz="5400" dirty="0" err="1" smtClean="0"/>
              <a:t>мевзусы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0812"/>
            <a:ext cx="4251960" cy="31889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81" y="1900812"/>
            <a:ext cx="4257439" cy="3188970"/>
          </a:xfrm>
        </p:spPr>
      </p:pic>
      <p:sp>
        <p:nvSpPr>
          <p:cNvPr id="7" name="Прямоугольник 6"/>
          <p:cNvSpPr/>
          <p:nvPr/>
        </p:nvSpPr>
        <p:spPr>
          <a:xfrm>
            <a:off x="7101840" y="2725856"/>
            <a:ext cx="1935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Т = Д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5288340"/>
            <a:ext cx="9443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/>
              <a:t>Р  Л  Ё  С  Е  З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7627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17725"/>
            <a:ext cx="10515600" cy="1325563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Тамырдаш</a:t>
            </a:r>
            <a:r>
              <a:rPr lang="ru-RU" sz="9600" dirty="0" smtClean="0"/>
              <a:t> </a:t>
            </a:r>
            <a:r>
              <a:rPr lang="ru-RU" sz="9600" dirty="0" err="1" smtClean="0"/>
              <a:t>сёзлер</a:t>
            </a:r>
            <a:r>
              <a:rPr lang="ru-RU" sz="9600" dirty="0" smtClean="0"/>
              <a:t>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742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КЪЫШ                   КЪАР                     БУЗ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1268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950403"/>
            <a:ext cx="12192000" cy="4907597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Къара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булутнен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къаплана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кок, </a:t>
            </a:r>
          </a:p>
          <a:p>
            <a:pPr marL="0" indent="0">
              <a:buNone/>
            </a:pP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Ап-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акъ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къарнен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орьтюле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топракъ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Къар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данечиклери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авада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айлана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Талебелер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яваш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ерине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отура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1522" y="472262"/>
            <a:ext cx="685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Раатлыкъ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дакъкъасы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54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59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Тамыр. Тамырдаш сёзлер.</vt:lpstr>
      <vt:lpstr>Къыш мевсими</vt:lpstr>
      <vt:lpstr>Къыш айлары</vt:lpstr>
      <vt:lpstr>Презентация PowerPoint</vt:lpstr>
      <vt:lpstr>Презентация PowerPoint</vt:lpstr>
      <vt:lpstr>Дерснинъ мевзусы</vt:lpstr>
      <vt:lpstr>Тамырдаш сёзлер.</vt:lpstr>
      <vt:lpstr>КЪЫШ                   КЪАР                     БУЗ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Тамыр. Тамырдаш сёзлер.</dc:title>
  <dc:creator>4</dc:creator>
  <cp:lastModifiedBy>4</cp:lastModifiedBy>
  <cp:revision>10</cp:revision>
  <dcterms:created xsi:type="dcterms:W3CDTF">2016-01-07T13:31:46Z</dcterms:created>
  <dcterms:modified xsi:type="dcterms:W3CDTF">2016-01-07T15:07:45Z</dcterms:modified>
</cp:coreProperties>
</file>